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156292" y="62484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ctrTitle"/>
          </p:nvPr>
        </p:nvSpPr>
        <p:spPr>
          <a:xfrm>
            <a:off x="685800" y="2286000"/>
            <a:ext cx="7772400" cy="1752600"/>
          </a:xfrm>
          <a:prstGeom prst="rect">
            <a:avLst/>
          </a:prstGeom>
        </p:spPr>
        <p:txBody>
          <a:bodyPr/>
          <a:lstStyle/>
          <a:p>
            <a:pPr/>
            <a:r>
              <a:t>God’s Word is the Way to Blessing</a:t>
            </a:r>
          </a:p>
        </p:txBody>
      </p:sp>
      <p:sp>
        <p:nvSpPr>
          <p:cNvPr id="41" name="Shape 41"/>
          <p:cNvSpPr/>
          <p:nvPr>
            <p:ph type="subTitle" sz="quarter" idx="1"/>
          </p:nvPr>
        </p:nvSpPr>
        <p:spPr>
          <a:xfrm>
            <a:off x="1371600" y="4267200"/>
            <a:ext cx="6400800" cy="990600"/>
          </a:xfrm>
          <a:prstGeom prst="rect">
            <a:avLst/>
          </a:prstGeom>
        </p:spPr>
        <p:txBody>
          <a:bodyPr/>
          <a:lstStyle/>
          <a:p>
            <a:pPr/>
            <a:r>
              <a:t>Psalm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The Way to Blessing is to be grounded, growing and giving through God’s word.</a:t>
            </a:r>
          </a:p>
          <a:p>
            <a:pPr>
              <a:buChar char="•"/>
            </a:pPr>
          </a:p>
          <a:p>
            <a:pPr>
              <a:buChar char="•"/>
            </a:pPr>
            <a:r>
              <a:t>The Way of Blessing is through God’s Word for 2 reasons: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1. The Way of Blessing is through God’s Word because Scripture is the Way of Life.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Blessing begins with Choice and Action</a:t>
            </a:r>
          </a:p>
          <a:p>
            <a:pPr lvl="1" marL="742950" indent="-285750">
              <a:spcBef>
                <a:spcPts val="0"/>
              </a:spcBef>
              <a:defRPr sz="2400"/>
            </a:pPr>
            <a:r>
              <a:t>Choice - in the Counsel, Path &amp; Seat you accept</a:t>
            </a:r>
          </a:p>
          <a:p>
            <a:pPr lvl="1" marL="742950" indent="-285750">
              <a:spcBef>
                <a:spcPts val="0"/>
              </a:spcBef>
              <a:defRPr sz="2400"/>
            </a:pPr>
            <a:r>
              <a:t>Action - in the Walk, Stand &amp; Seat you take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The Way is Defined by a Relationship to God’s Word:</a:t>
            </a:r>
          </a:p>
          <a:p>
            <a:pPr lvl="1" marL="742950" indent="-285750">
              <a:spcBef>
                <a:spcPts val="0"/>
              </a:spcBef>
              <a:defRPr sz="2400"/>
            </a:pPr>
            <a:r>
              <a:t> your attitude …delight… affects your character</a:t>
            </a:r>
          </a:p>
          <a:p>
            <a:pPr lvl="1" marL="742950" indent="-285750">
              <a:spcBef>
                <a:spcPts val="0"/>
              </a:spcBef>
              <a:defRPr sz="2400"/>
            </a:pPr>
            <a:r>
              <a:t>Disdain, Indifference… or Delight</a:t>
            </a:r>
          </a:p>
          <a:p>
            <a:pPr lvl="1" marL="742950" indent="-285750">
              <a:spcBef>
                <a:spcPts val="0"/>
              </a:spcBef>
              <a:defRPr sz="2400"/>
            </a:pPr>
            <a:r>
              <a:t>Loosed or grounded… like a tree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pPr/>
            <a:r>
              <a:t>2. The Way of Blessing is through God’s Word because Scripture is the Source of Life.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Blessing is to be a Firmly Planted and Strategically Placed Fruit Tree: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Firm = deep roots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Strategically Placed = connected to source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Planted = transplanted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Fruit = has purpose, ministry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Tree = slow growing, strong, imposing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pPr/>
            <a:r>
              <a:t>2. The Way of Blessing is through God’s Word because Scripture is the Source of Life.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i="1" sz="2800"/>
            </a:pPr>
            <a:r>
              <a:t>The blessed are like a tree that is growing grounded and giving through God’s Word.</a:t>
            </a:r>
          </a:p>
          <a:p>
            <a:pPr>
              <a:buChar char="•"/>
            </a:pPr>
            <a:r>
              <a:t>Blessing is being Known by God:</a:t>
            </a:r>
          </a:p>
          <a:p>
            <a:pPr lvl="1" marL="742950" indent="-285750">
              <a:spcBef>
                <a:spcPts val="0"/>
              </a:spcBef>
              <a:defRPr sz="2800"/>
            </a:pPr>
            <a:r>
              <a:t>Delight to:</a:t>
            </a:r>
          </a:p>
          <a:p>
            <a:pPr lvl="2" marL="1143000" indent="-228600">
              <a:spcBef>
                <a:spcPts val="0"/>
              </a:spcBef>
              <a:defRPr sz="2400"/>
            </a:pPr>
            <a:r>
              <a:t>Protect your relationship with God</a:t>
            </a:r>
          </a:p>
          <a:p>
            <a:pPr lvl="2" marL="1143000" indent="-228600">
              <a:spcBef>
                <a:spcPts val="0"/>
              </a:spcBef>
              <a:defRPr sz="2400"/>
            </a:pPr>
            <a:r>
              <a:t>Grow your relationship with God</a:t>
            </a:r>
          </a:p>
          <a:p>
            <a:pPr>
              <a:buChar char="•"/>
            </a:pPr>
            <a:r>
              <a:t>Purpose and Strength are understood through God’s Word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ctrTitle"/>
          </p:nvPr>
        </p:nvSpPr>
        <p:spPr>
          <a:xfrm>
            <a:off x="685800" y="2130425"/>
            <a:ext cx="7772400" cy="2450555"/>
          </a:xfrm>
          <a:prstGeom prst="rect">
            <a:avLst/>
          </a:prstGeom>
        </p:spPr>
        <p:txBody>
          <a:bodyPr/>
          <a:lstStyle>
            <a:lvl1pPr>
              <a:defRPr sz="4900"/>
            </a:lvl1pPr>
          </a:lstStyle>
          <a:p>
            <a:pPr/>
            <a:r>
              <a:t>God’s Word makes the Difference in the Journey and the Destination of Life.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